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794C81-AE48-4639-A056-5D0B3A7D567A}">
  <a:tblStyle styleId="{BB794C81-AE48-4639-A056-5D0B3A7D56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60bc58db0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60bc58db0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60bc58db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60bc58db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60bc58db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60bc58db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7b19331b4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7b19331b4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e60bc58db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e60bc58db0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60bc58db0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e60bc58db0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e7b19331b4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e7b19331b4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60bc58db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60bc58db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60bc58db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e60bc58db0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imes New Roman"/>
                <a:ea typeface="Times New Roman"/>
                <a:cs typeface="Times New Roman"/>
                <a:sym typeface="Times New Roman"/>
              </a:rPr>
              <a:t>Creating a fire alarm using household IOT sensors</a:t>
            </a:r>
            <a:endParaRPr sz="72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Gabi Rivera, Sahil Wadhwa, and Liam Richardson</a:t>
            </a:r>
            <a:endParaRPr sz="1200"/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15AAF295-3AA2-DE06-87B6-F91B000BA1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3"/>
    </mc:Choice>
    <mc:Fallback>
      <p:transition spd="slow" advTm="11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Fire alarms save lives, but their efficacy is stifled by false alarms and hardware issues.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It has been noted that by fusing data from common household IOT sensors, one can produce a makeshift fire alarm.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This second fire alarm can be used in conjunction with traditional fire alarms to increase the confidence of a reported fire.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l="13349" r="20001" b="1166"/>
          <a:stretch/>
        </p:blipFill>
        <p:spPr>
          <a:xfrm>
            <a:off x="4865075" y="1065374"/>
            <a:ext cx="4134798" cy="35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934175"/>
            <a:ext cx="4260300" cy="4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General Data Info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5,000 obs.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14 numerical features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1 binary outcome (Yes and No)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No missing values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Transformations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dirty="0"/>
              <a:t>UTC to hour, day, month, &amp; year format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Predictors with high Pearson Correlation Score &gt;0.75 were removed reducing predictors to 7 variables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No predictor with &lt;0.5 skewness score after Box-Cox Transformation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Center &amp; Scale was performed before running the predictors into the models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Data Splitting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80% Train set and 20% Test set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Train set rebalanced (ROSE)</a:t>
            </a:r>
            <a:endParaRPr dirty="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600" y="2384925"/>
            <a:ext cx="3911900" cy="2540172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9950" y="205875"/>
            <a:ext cx="3985204" cy="2047150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38" name="Audio 37">
            <a:extLst>
              <a:ext uri="{FF2B5EF4-FFF2-40B4-BE49-F238E27FC236}">
                <a16:creationId xmlns:a16="http://schemas.microsoft.com/office/drawing/2014/main" id="{BEC93A13-86CA-7C6C-78F7-986C9449F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056"/>
    </mc:Choice>
    <mc:Fallback>
      <p:transition spd="slow" advTm="142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900" y="1082724"/>
            <a:ext cx="5249350" cy="3260825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77" name="Google Shape;7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63325" y="1464263"/>
            <a:ext cx="3566075" cy="2497750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11" name="Audio 10">
            <a:extLst>
              <a:ext uri="{FF2B5EF4-FFF2-40B4-BE49-F238E27FC236}">
                <a16:creationId xmlns:a16="http://schemas.microsoft.com/office/drawing/2014/main" id="{A1AEBF60-7F26-3E0F-8B53-BE55A81B2E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1A6DD1E-AFCE-C2D9-7274-CB158B3E6E0E}"/>
              </a:ext>
            </a:extLst>
          </p:cNvPr>
          <p:cNvSpPr txBox="1"/>
          <p:nvPr/>
        </p:nvSpPr>
        <p:spPr>
          <a:xfrm>
            <a:off x="5463325" y="4035504"/>
            <a:ext cx="229285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*NC (Concentration of Particulate)</a:t>
            </a:r>
            <a:endParaRPr lang="en-US" sz="800" b="0" i="0" u="none" strike="noStrike" dirty="0">
              <a:solidFill>
                <a:srgbClr val="000000"/>
              </a:solidFill>
              <a:effectLst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*TVOC (Total Volatile Organic Compounds)</a:t>
            </a:r>
            <a:endParaRPr lang="en-US" sz="800" b="0" i="0" u="none" strike="noStrike" dirty="0">
              <a:solidFill>
                <a:srgbClr val="000000"/>
              </a:solidFill>
              <a:effectLst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sz="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*eCO2 (CO2 equivalent)</a:t>
            </a:r>
            <a:endParaRPr lang="en-US" sz="800" b="0" i="0" u="none" strike="noStrike" dirty="0">
              <a:solidFill>
                <a:srgbClr val="000000"/>
              </a:solidFill>
              <a:effectLst/>
            </a:endParaRPr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00"/>
    </mc:Choice>
    <mc:Fallback>
      <p:transition spd="slow" advTm="112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875" y="1213238"/>
            <a:ext cx="4448125" cy="2729525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84" name="Google Shape;8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6500" y="1210975"/>
            <a:ext cx="4443985" cy="2734056"/>
          </a:xfrm>
          <a:prstGeom prst="rect">
            <a:avLst/>
          </a:prstGeom>
          <a:noFill/>
          <a:ln>
            <a:noFill/>
          </a:ln>
          <a:effectLst>
            <a:outerShdw blurRad="57150" dist="95250" dir="7800000" algn="bl" rotWithShape="0">
              <a:srgbClr val="666666">
                <a:alpha val="50000"/>
              </a:srgbClr>
            </a:outerShdw>
          </a:effectLst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773708B8-9759-C640-D7C6-4BF451B53B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53"/>
    </mc:Choice>
    <mc:Fallback>
      <p:transition spd="slow" advTm="38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Strategies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 a fire alarm is essentially a binary classification problem, we opted for models which are intended for classification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Of these: KNN, NSC and Logistic Regression are explicitly designed for classification. For the other models the following adjustments were made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Neural Net was adjusted to use a softmax activation function + a cross entropy loss function to be appropriate for classification.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 radial basis function was selected for the SVM.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Fire alarm was set as a factor to indicate to the MARS model that this is a regression task.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Tuning</a:t>
            </a:r>
            <a:endParaRPr/>
          </a:p>
        </p:txBody>
      </p:sp>
      <p:graphicFrame>
        <p:nvGraphicFramePr>
          <p:cNvPr id="96" name="Google Shape;96;p19"/>
          <p:cNvGraphicFramePr/>
          <p:nvPr/>
        </p:nvGraphicFramePr>
        <p:xfrm>
          <a:off x="95250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{BB794C81-AE48-4639-A056-5D0B3A7D567A}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Tuned Hyperparameters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Optimal Value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 Regression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N/A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N/A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NSC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shrinkage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cost,sigma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Neural Net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Hidden layer width,depth, learning rate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hidden layer neurons, 1 hidden layer, lr=.01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Number of features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Number of neighbors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Evaluation and Conclusion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</Words>
  <Application>Microsoft Macintosh PowerPoint</Application>
  <PresentationFormat>On-screen Show (16:9)</PresentationFormat>
  <Paragraphs>57</Paragraphs>
  <Slides>10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Times New Roman</vt:lpstr>
      <vt:lpstr>Simple Light</vt:lpstr>
      <vt:lpstr>Creating a fire alarm using household IOT sensors</vt:lpstr>
      <vt:lpstr>Introduction</vt:lpstr>
      <vt:lpstr>Data Preprocessing</vt:lpstr>
      <vt:lpstr>Exploratory Data Analysis</vt:lpstr>
      <vt:lpstr>Exploratory Data Analysis</vt:lpstr>
      <vt:lpstr>Model Strategies</vt:lpstr>
      <vt:lpstr>Model Tuning</vt:lpstr>
      <vt:lpstr>Performance Evaluation and 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Gabi Rivera</cp:lastModifiedBy>
  <cp:revision>1</cp:revision>
  <dcterms:modified xsi:type="dcterms:W3CDTF">2024-06-24T03:24:24Z</dcterms:modified>
</cp:coreProperties>
</file>